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8757900" cy="27039888"/>
  <p:notesSz cx="6858000" cy="9144000"/>
  <p:defaultTextStyle>
    <a:defPPr>
      <a:defRPr lang="zh-TW"/>
    </a:defPPr>
    <a:lvl1pPr marL="0" algn="l" defTabSz="2617013" rtl="0" eaLnBrk="1" latinLnBrk="0" hangingPunct="1">
      <a:defRPr sz="5200" kern="1200">
        <a:solidFill>
          <a:schemeClr val="tx1"/>
        </a:solidFill>
        <a:latin typeface="+mn-lt"/>
        <a:ea typeface="+mn-ea"/>
        <a:cs typeface="+mn-cs"/>
      </a:defRPr>
    </a:lvl1pPr>
    <a:lvl2pPr marL="1308506" algn="l" defTabSz="2617013" rtl="0" eaLnBrk="1" latinLnBrk="0" hangingPunct="1">
      <a:defRPr sz="5200" kern="1200">
        <a:solidFill>
          <a:schemeClr val="tx1"/>
        </a:solidFill>
        <a:latin typeface="+mn-lt"/>
        <a:ea typeface="+mn-ea"/>
        <a:cs typeface="+mn-cs"/>
      </a:defRPr>
    </a:lvl2pPr>
    <a:lvl3pPr marL="2617013" algn="l" defTabSz="2617013" rtl="0" eaLnBrk="1" latinLnBrk="0" hangingPunct="1">
      <a:defRPr sz="5200" kern="1200">
        <a:solidFill>
          <a:schemeClr val="tx1"/>
        </a:solidFill>
        <a:latin typeface="+mn-lt"/>
        <a:ea typeface="+mn-ea"/>
        <a:cs typeface="+mn-cs"/>
      </a:defRPr>
    </a:lvl3pPr>
    <a:lvl4pPr marL="3925519" algn="l" defTabSz="2617013" rtl="0" eaLnBrk="1" latinLnBrk="0" hangingPunct="1">
      <a:defRPr sz="5200" kern="1200">
        <a:solidFill>
          <a:schemeClr val="tx1"/>
        </a:solidFill>
        <a:latin typeface="+mn-lt"/>
        <a:ea typeface="+mn-ea"/>
        <a:cs typeface="+mn-cs"/>
      </a:defRPr>
    </a:lvl4pPr>
    <a:lvl5pPr marL="5234026" algn="l" defTabSz="2617013" rtl="0" eaLnBrk="1" latinLnBrk="0" hangingPunct="1">
      <a:defRPr sz="5200" kern="1200">
        <a:solidFill>
          <a:schemeClr val="tx1"/>
        </a:solidFill>
        <a:latin typeface="+mn-lt"/>
        <a:ea typeface="+mn-ea"/>
        <a:cs typeface="+mn-cs"/>
      </a:defRPr>
    </a:lvl5pPr>
    <a:lvl6pPr marL="6542532" algn="l" defTabSz="2617013" rtl="0" eaLnBrk="1" latinLnBrk="0" hangingPunct="1">
      <a:defRPr sz="5200" kern="1200">
        <a:solidFill>
          <a:schemeClr val="tx1"/>
        </a:solidFill>
        <a:latin typeface="+mn-lt"/>
        <a:ea typeface="+mn-ea"/>
        <a:cs typeface="+mn-cs"/>
      </a:defRPr>
    </a:lvl6pPr>
    <a:lvl7pPr marL="7851038" algn="l" defTabSz="2617013" rtl="0" eaLnBrk="1" latinLnBrk="0" hangingPunct="1">
      <a:defRPr sz="5200" kern="1200">
        <a:solidFill>
          <a:schemeClr val="tx1"/>
        </a:solidFill>
        <a:latin typeface="+mn-lt"/>
        <a:ea typeface="+mn-ea"/>
        <a:cs typeface="+mn-cs"/>
      </a:defRPr>
    </a:lvl7pPr>
    <a:lvl8pPr marL="9159545" algn="l" defTabSz="2617013" rtl="0" eaLnBrk="1" latinLnBrk="0" hangingPunct="1">
      <a:defRPr sz="5200" kern="1200">
        <a:solidFill>
          <a:schemeClr val="tx1"/>
        </a:solidFill>
        <a:latin typeface="+mn-lt"/>
        <a:ea typeface="+mn-ea"/>
        <a:cs typeface="+mn-cs"/>
      </a:defRPr>
    </a:lvl8pPr>
    <a:lvl9pPr marL="10468051" algn="l" defTabSz="2617013" rtl="0" eaLnBrk="1" latinLnBrk="0" hangingPunct="1">
      <a:defRPr sz="52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517">
          <p15:clr>
            <a:srgbClr val="A4A3A4"/>
          </p15:clr>
        </p15:guide>
        <p15:guide id="2" pos="59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27" d="100"/>
          <a:sy n="27" d="100"/>
        </p:scale>
        <p:origin x="-3246" y="-144"/>
      </p:cViewPr>
      <p:guideLst>
        <p:guide orient="horz" pos="8517"/>
        <p:guide pos="59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406843" y="8399893"/>
            <a:ext cx="15944215" cy="5796050"/>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2813685" y="15322603"/>
            <a:ext cx="13130530" cy="6910194"/>
          </a:xfrm>
        </p:spPr>
        <p:txBody>
          <a:bodyPr/>
          <a:lstStyle>
            <a:lvl1pPr marL="0" indent="0" algn="ctr">
              <a:buNone/>
              <a:defRPr>
                <a:solidFill>
                  <a:schemeClr val="tx1">
                    <a:tint val="75000"/>
                  </a:schemeClr>
                </a:solidFill>
              </a:defRPr>
            </a:lvl1pPr>
            <a:lvl2pPr marL="1308506" indent="0" algn="ctr">
              <a:buNone/>
              <a:defRPr>
                <a:solidFill>
                  <a:schemeClr val="tx1">
                    <a:tint val="75000"/>
                  </a:schemeClr>
                </a:solidFill>
              </a:defRPr>
            </a:lvl2pPr>
            <a:lvl3pPr marL="2617013" indent="0" algn="ctr">
              <a:buNone/>
              <a:defRPr>
                <a:solidFill>
                  <a:schemeClr val="tx1">
                    <a:tint val="75000"/>
                  </a:schemeClr>
                </a:solidFill>
              </a:defRPr>
            </a:lvl3pPr>
            <a:lvl4pPr marL="3925519" indent="0" algn="ctr">
              <a:buNone/>
              <a:defRPr>
                <a:solidFill>
                  <a:schemeClr val="tx1">
                    <a:tint val="75000"/>
                  </a:schemeClr>
                </a:solidFill>
              </a:defRPr>
            </a:lvl4pPr>
            <a:lvl5pPr marL="5234026" indent="0" algn="ctr">
              <a:buNone/>
              <a:defRPr>
                <a:solidFill>
                  <a:schemeClr val="tx1">
                    <a:tint val="75000"/>
                  </a:schemeClr>
                </a:solidFill>
              </a:defRPr>
            </a:lvl5pPr>
            <a:lvl6pPr marL="6542532" indent="0" algn="ctr">
              <a:buNone/>
              <a:defRPr>
                <a:solidFill>
                  <a:schemeClr val="tx1">
                    <a:tint val="75000"/>
                  </a:schemeClr>
                </a:solidFill>
              </a:defRPr>
            </a:lvl6pPr>
            <a:lvl7pPr marL="7851038" indent="0" algn="ctr">
              <a:buNone/>
              <a:defRPr>
                <a:solidFill>
                  <a:schemeClr val="tx1">
                    <a:tint val="75000"/>
                  </a:schemeClr>
                </a:solidFill>
              </a:defRPr>
            </a:lvl7pPr>
            <a:lvl8pPr marL="9159545" indent="0" algn="ctr">
              <a:buNone/>
              <a:defRPr>
                <a:solidFill>
                  <a:schemeClr val="tx1">
                    <a:tint val="75000"/>
                  </a:schemeClr>
                </a:solidFill>
              </a:defRPr>
            </a:lvl8pPr>
            <a:lvl9pPr marL="10468051"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3599477" y="1082851"/>
            <a:ext cx="4220528" cy="23071534"/>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937895" y="1082851"/>
            <a:ext cx="12348951" cy="23071534"/>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1481745" y="17375634"/>
            <a:ext cx="15944215" cy="5370422"/>
          </a:xfrm>
        </p:spPr>
        <p:txBody>
          <a:bodyPr anchor="t"/>
          <a:lstStyle>
            <a:lvl1pPr algn="l">
              <a:defRPr sz="114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1481745" y="11460660"/>
            <a:ext cx="15944215" cy="5914974"/>
          </a:xfrm>
        </p:spPr>
        <p:txBody>
          <a:bodyPr anchor="b"/>
          <a:lstStyle>
            <a:lvl1pPr marL="0" indent="0">
              <a:buNone/>
              <a:defRPr sz="5700">
                <a:solidFill>
                  <a:schemeClr val="tx1">
                    <a:tint val="75000"/>
                  </a:schemeClr>
                </a:solidFill>
              </a:defRPr>
            </a:lvl1pPr>
            <a:lvl2pPr marL="1308506" indent="0">
              <a:buNone/>
              <a:defRPr sz="5200">
                <a:solidFill>
                  <a:schemeClr val="tx1">
                    <a:tint val="75000"/>
                  </a:schemeClr>
                </a:solidFill>
              </a:defRPr>
            </a:lvl2pPr>
            <a:lvl3pPr marL="2617013" indent="0">
              <a:buNone/>
              <a:defRPr sz="4600">
                <a:solidFill>
                  <a:schemeClr val="tx1">
                    <a:tint val="75000"/>
                  </a:schemeClr>
                </a:solidFill>
              </a:defRPr>
            </a:lvl3pPr>
            <a:lvl4pPr marL="3925519" indent="0">
              <a:buNone/>
              <a:defRPr sz="4000">
                <a:solidFill>
                  <a:schemeClr val="tx1">
                    <a:tint val="75000"/>
                  </a:schemeClr>
                </a:solidFill>
              </a:defRPr>
            </a:lvl4pPr>
            <a:lvl5pPr marL="5234026" indent="0">
              <a:buNone/>
              <a:defRPr sz="4000">
                <a:solidFill>
                  <a:schemeClr val="tx1">
                    <a:tint val="75000"/>
                  </a:schemeClr>
                </a:solidFill>
              </a:defRPr>
            </a:lvl5pPr>
            <a:lvl6pPr marL="6542532" indent="0">
              <a:buNone/>
              <a:defRPr sz="4000">
                <a:solidFill>
                  <a:schemeClr val="tx1">
                    <a:tint val="75000"/>
                  </a:schemeClr>
                </a:solidFill>
              </a:defRPr>
            </a:lvl6pPr>
            <a:lvl7pPr marL="7851038" indent="0">
              <a:buNone/>
              <a:defRPr sz="4000">
                <a:solidFill>
                  <a:schemeClr val="tx1">
                    <a:tint val="75000"/>
                  </a:schemeClr>
                </a:solidFill>
              </a:defRPr>
            </a:lvl7pPr>
            <a:lvl8pPr marL="9159545" indent="0">
              <a:buNone/>
              <a:defRPr sz="4000">
                <a:solidFill>
                  <a:schemeClr val="tx1">
                    <a:tint val="75000"/>
                  </a:schemeClr>
                </a:solidFill>
              </a:defRPr>
            </a:lvl8pPr>
            <a:lvl9pPr marL="10468051" indent="0">
              <a:buNone/>
              <a:defRPr sz="40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937895" y="6309309"/>
            <a:ext cx="8284739" cy="17845076"/>
          </a:xfrm>
        </p:spPr>
        <p:txBody>
          <a:bodyPr/>
          <a:lstStyle>
            <a:lvl1pPr>
              <a:defRPr sz="8000"/>
            </a:lvl1pPr>
            <a:lvl2pPr>
              <a:defRPr sz="6900"/>
            </a:lvl2pPr>
            <a:lvl3pPr>
              <a:defRPr sz="57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9535266" y="6309309"/>
            <a:ext cx="8284739" cy="17845076"/>
          </a:xfrm>
        </p:spPr>
        <p:txBody>
          <a:bodyPr/>
          <a:lstStyle>
            <a:lvl1pPr>
              <a:defRPr sz="8000"/>
            </a:lvl1pPr>
            <a:lvl2pPr>
              <a:defRPr sz="6900"/>
            </a:lvl2pPr>
            <a:lvl3pPr>
              <a:defRPr sz="5700"/>
            </a:lvl3pPr>
            <a:lvl4pPr>
              <a:defRPr sz="5200"/>
            </a:lvl4pPr>
            <a:lvl5pPr>
              <a:defRPr sz="5200"/>
            </a:lvl5pPr>
            <a:lvl6pPr>
              <a:defRPr sz="5200"/>
            </a:lvl6pPr>
            <a:lvl7pPr>
              <a:defRPr sz="5200"/>
            </a:lvl7pPr>
            <a:lvl8pPr>
              <a:defRPr sz="5200"/>
            </a:lvl8pPr>
            <a:lvl9pPr>
              <a:defRPr sz="5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37895" y="6052681"/>
            <a:ext cx="8287997" cy="2522469"/>
          </a:xfrm>
        </p:spPr>
        <p:txBody>
          <a:bodyPr anchor="b"/>
          <a:lstStyle>
            <a:lvl1pPr marL="0" indent="0">
              <a:buNone/>
              <a:defRPr sz="6900" b="1"/>
            </a:lvl1pPr>
            <a:lvl2pPr marL="1308506" indent="0">
              <a:buNone/>
              <a:defRPr sz="5700" b="1"/>
            </a:lvl2pPr>
            <a:lvl3pPr marL="2617013" indent="0">
              <a:buNone/>
              <a:defRPr sz="5200" b="1"/>
            </a:lvl3pPr>
            <a:lvl4pPr marL="3925519" indent="0">
              <a:buNone/>
              <a:defRPr sz="4600" b="1"/>
            </a:lvl4pPr>
            <a:lvl5pPr marL="5234026" indent="0">
              <a:buNone/>
              <a:defRPr sz="4600" b="1"/>
            </a:lvl5pPr>
            <a:lvl6pPr marL="6542532" indent="0">
              <a:buNone/>
              <a:defRPr sz="4600" b="1"/>
            </a:lvl6pPr>
            <a:lvl7pPr marL="7851038" indent="0">
              <a:buNone/>
              <a:defRPr sz="4600" b="1"/>
            </a:lvl7pPr>
            <a:lvl8pPr marL="9159545" indent="0">
              <a:buNone/>
              <a:defRPr sz="4600" b="1"/>
            </a:lvl8pPr>
            <a:lvl9pPr marL="10468051" indent="0">
              <a:buNone/>
              <a:defRPr sz="4600" b="1"/>
            </a:lvl9pPr>
          </a:lstStyle>
          <a:p>
            <a:pPr lvl="0"/>
            <a:r>
              <a:rPr lang="zh-TW" altLang="en-US" smtClean="0"/>
              <a:t>按一下以編輯母片文字樣式</a:t>
            </a:r>
          </a:p>
        </p:txBody>
      </p:sp>
      <p:sp>
        <p:nvSpPr>
          <p:cNvPr id="4" name="內容版面配置區 3"/>
          <p:cNvSpPr>
            <a:spLocks noGrp="1"/>
          </p:cNvSpPr>
          <p:nvPr>
            <p:ph sz="half" idx="2"/>
          </p:nvPr>
        </p:nvSpPr>
        <p:spPr>
          <a:xfrm>
            <a:off x="937895" y="8575150"/>
            <a:ext cx="8287997" cy="15579234"/>
          </a:xfrm>
        </p:spPr>
        <p:txBody>
          <a:bodyPr/>
          <a:lstStyle>
            <a:lvl1pPr>
              <a:defRPr sz="6900"/>
            </a:lvl1pPr>
            <a:lvl2pPr>
              <a:defRPr sz="5700"/>
            </a:lvl2pPr>
            <a:lvl3pPr>
              <a:defRPr sz="5200"/>
            </a:lvl3pPr>
            <a:lvl4pPr>
              <a:defRPr sz="4600"/>
            </a:lvl4pPr>
            <a:lvl5pPr>
              <a:defRPr sz="4600"/>
            </a:lvl5pPr>
            <a:lvl6pPr>
              <a:defRPr sz="4600"/>
            </a:lvl6pPr>
            <a:lvl7pPr>
              <a:defRPr sz="4600"/>
            </a:lvl7pPr>
            <a:lvl8pPr>
              <a:defRPr sz="4600"/>
            </a:lvl8pPr>
            <a:lvl9pPr>
              <a:defRPr sz="4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9528754" y="6052681"/>
            <a:ext cx="8291252" cy="2522469"/>
          </a:xfrm>
        </p:spPr>
        <p:txBody>
          <a:bodyPr anchor="b"/>
          <a:lstStyle>
            <a:lvl1pPr marL="0" indent="0">
              <a:buNone/>
              <a:defRPr sz="6900" b="1"/>
            </a:lvl1pPr>
            <a:lvl2pPr marL="1308506" indent="0">
              <a:buNone/>
              <a:defRPr sz="5700" b="1"/>
            </a:lvl2pPr>
            <a:lvl3pPr marL="2617013" indent="0">
              <a:buNone/>
              <a:defRPr sz="5200" b="1"/>
            </a:lvl3pPr>
            <a:lvl4pPr marL="3925519" indent="0">
              <a:buNone/>
              <a:defRPr sz="4600" b="1"/>
            </a:lvl4pPr>
            <a:lvl5pPr marL="5234026" indent="0">
              <a:buNone/>
              <a:defRPr sz="4600" b="1"/>
            </a:lvl5pPr>
            <a:lvl6pPr marL="6542532" indent="0">
              <a:buNone/>
              <a:defRPr sz="4600" b="1"/>
            </a:lvl6pPr>
            <a:lvl7pPr marL="7851038" indent="0">
              <a:buNone/>
              <a:defRPr sz="4600" b="1"/>
            </a:lvl7pPr>
            <a:lvl8pPr marL="9159545" indent="0">
              <a:buNone/>
              <a:defRPr sz="4600" b="1"/>
            </a:lvl8pPr>
            <a:lvl9pPr marL="10468051" indent="0">
              <a:buNone/>
              <a:defRPr sz="4600" b="1"/>
            </a:lvl9pPr>
          </a:lstStyle>
          <a:p>
            <a:pPr lvl="0"/>
            <a:r>
              <a:rPr lang="zh-TW" altLang="en-US" smtClean="0"/>
              <a:t>按一下以編輯母片文字樣式</a:t>
            </a:r>
          </a:p>
        </p:txBody>
      </p:sp>
      <p:sp>
        <p:nvSpPr>
          <p:cNvPr id="6" name="內容版面配置區 5"/>
          <p:cNvSpPr>
            <a:spLocks noGrp="1"/>
          </p:cNvSpPr>
          <p:nvPr>
            <p:ph sz="quarter" idx="4"/>
          </p:nvPr>
        </p:nvSpPr>
        <p:spPr>
          <a:xfrm>
            <a:off x="9528754" y="8575150"/>
            <a:ext cx="8291252" cy="15579234"/>
          </a:xfrm>
        </p:spPr>
        <p:txBody>
          <a:bodyPr/>
          <a:lstStyle>
            <a:lvl1pPr>
              <a:defRPr sz="6900"/>
            </a:lvl1pPr>
            <a:lvl2pPr>
              <a:defRPr sz="5700"/>
            </a:lvl2pPr>
            <a:lvl3pPr>
              <a:defRPr sz="5200"/>
            </a:lvl3pPr>
            <a:lvl4pPr>
              <a:defRPr sz="4600"/>
            </a:lvl4pPr>
            <a:lvl5pPr>
              <a:defRPr sz="4600"/>
            </a:lvl5pPr>
            <a:lvl6pPr>
              <a:defRPr sz="4600"/>
            </a:lvl6pPr>
            <a:lvl7pPr>
              <a:defRPr sz="4600"/>
            </a:lvl7pPr>
            <a:lvl8pPr>
              <a:defRPr sz="4600"/>
            </a:lvl8pPr>
            <a:lvl9pPr>
              <a:defRPr sz="4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937896" y="1076588"/>
            <a:ext cx="6171220" cy="4581759"/>
          </a:xfrm>
        </p:spPr>
        <p:txBody>
          <a:bodyPr anchor="b"/>
          <a:lstStyle>
            <a:lvl1pPr algn="l">
              <a:defRPr sz="57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7333818" y="1076590"/>
            <a:ext cx="10486187" cy="23077795"/>
          </a:xfrm>
        </p:spPr>
        <p:txBody>
          <a:bodyPr/>
          <a:lstStyle>
            <a:lvl1pPr>
              <a:defRPr sz="9200"/>
            </a:lvl1pPr>
            <a:lvl2pPr>
              <a:defRPr sz="8000"/>
            </a:lvl2pPr>
            <a:lvl3pPr>
              <a:defRPr sz="6900"/>
            </a:lvl3pPr>
            <a:lvl4pPr>
              <a:defRPr sz="5700"/>
            </a:lvl4pPr>
            <a:lvl5pPr>
              <a:defRPr sz="5700"/>
            </a:lvl5pPr>
            <a:lvl6pPr>
              <a:defRPr sz="5700"/>
            </a:lvl6pPr>
            <a:lvl7pPr>
              <a:defRPr sz="5700"/>
            </a:lvl7pPr>
            <a:lvl8pPr>
              <a:defRPr sz="5700"/>
            </a:lvl8pPr>
            <a:lvl9pPr>
              <a:defRPr sz="57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937896" y="5658349"/>
            <a:ext cx="6171220" cy="18496036"/>
          </a:xfrm>
        </p:spPr>
        <p:txBody>
          <a:bodyPr/>
          <a:lstStyle>
            <a:lvl1pPr marL="0" indent="0">
              <a:buNone/>
              <a:defRPr sz="4000"/>
            </a:lvl1pPr>
            <a:lvl2pPr marL="1308506" indent="0">
              <a:buNone/>
              <a:defRPr sz="3400"/>
            </a:lvl2pPr>
            <a:lvl3pPr marL="2617013" indent="0">
              <a:buNone/>
              <a:defRPr sz="2900"/>
            </a:lvl3pPr>
            <a:lvl4pPr marL="3925519" indent="0">
              <a:buNone/>
              <a:defRPr sz="2600"/>
            </a:lvl4pPr>
            <a:lvl5pPr marL="5234026" indent="0">
              <a:buNone/>
              <a:defRPr sz="2600"/>
            </a:lvl5pPr>
            <a:lvl6pPr marL="6542532" indent="0">
              <a:buNone/>
              <a:defRPr sz="2600"/>
            </a:lvl6pPr>
            <a:lvl7pPr marL="7851038" indent="0">
              <a:buNone/>
              <a:defRPr sz="2600"/>
            </a:lvl7pPr>
            <a:lvl8pPr marL="9159545" indent="0">
              <a:buNone/>
              <a:defRPr sz="2600"/>
            </a:lvl8pPr>
            <a:lvl9pPr marL="10468051" indent="0">
              <a:buNone/>
              <a:defRPr sz="26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3676680" y="18927922"/>
            <a:ext cx="11254740" cy="2234548"/>
          </a:xfrm>
        </p:spPr>
        <p:txBody>
          <a:bodyPr anchor="b"/>
          <a:lstStyle>
            <a:lvl1pPr algn="l">
              <a:defRPr sz="57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676680" y="2416064"/>
            <a:ext cx="11254740" cy="16223933"/>
          </a:xfrm>
        </p:spPr>
        <p:txBody>
          <a:bodyPr/>
          <a:lstStyle>
            <a:lvl1pPr marL="0" indent="0">
              <a:buNone/>
              <a:defRPr sz="9200"/>
            </a:lvl1pPr>
            <a:lvl2pPr marL="1308506" indent="0">
              <a:buNone/>
              <a:defRPr sz="8000"/>
            </a:lvl2pPr>
            <a:lvl3pPr marL="2617013" indent="0">
              <a:buNone/>
              <a:defRPr sz="6900"/>
            </a:lvl3pPr>
            <a:lvl4pPr marL="3925519" indent="0">
              <a:buNone/>
              <a:defRPr sz="5700"/>
            </a:lvl4pPr>
            <a:lvl5pPr marL="5234026" indent="0">
              <a:buNone/>
              <a:defRPr sz="5700"/>
            </a:lvl5pPr>
            <a:lvl6pPr marL="6542532" indent="0">
              <a:buNone/>
              <a:defRPr sz="5700"/>
            </a:lvl6pPr>
            <a:lvl7pPr marL="7851038" indent="0">
              <a:buNone/>
              <a:defRPr sz="5700"/>
            </a:lvl7pPr>
            <a:lvl8pPr marL="9159545" indent="0">
              <a:buNone/>
              <a:defRPr sz="5700"/>
            </a:lvl8pPr>
            <a:lvl9pPr marL="10468051" indent="0">
              <a:buNone/>
              <a:defRPr sz="5700"/>
            </a:lvl9pPr>
          </a:lstStyle>
          <a:p>
            <a:endParaRPr lang="zh-TW" altLang="en-US"/>
          </a:p>
        </p:txBody>
      </p:sp>
      <p:sp>
        <p:nvSpPr>
          <p:cNvPr id="4" name="文字版面配置區 3"/>
          <p:cNvSpPr>
            <a:spLocks noGrp="1"/>
          </p:cNvSpPr>
          <p:nvPr>
            <p:ph type="body" sz="half" idx="2"/>
          </p:nvPr>
        </p:nvSpPr>
        <p:spPr>
          <a:xfrm>
            <a:off x="3676680" y="21162470"/>
            <a:ext cx="11254740" cy="3173429"/>
          </a:xfrm>
        </p:spPr>
        <p:txBody>
          <a:bodyPr/>
          <a:lstStyle>
            <a:lvl1pPr marL="0" indent="0">
              <a:buNone/>
              <a:defRPr sz="4000"/>
            </a:lvl1pPr>
            <a:lvl2pPr marL="1308506" indent="0">
              <a:buNone/>
              <a:defRPr sz="3400"/>
            </a:lvl2pPr>
            <a:lvl3pPr marL="2617013" indent="0">
              <a:buNone/>
              <a:defRPr sz="2900"/>
            </a:lvl3pPr>
            <a:lvl4pPr marL="3925519" indent="0">
              <a:buNone/>
              <a:defRPr sz="2600"/>
            </a:lvl4pPr>
            <a:lvl5pPr marL="5234026" indent="0">
              <a:buNone/>
              <a:defRPr sz="2600"/>
            </a:lvl5pPr>
            <a:lvl6pPr marL="6542532" indent="0">
              <a:buNone/>
              <a:defRPr sz="2600"/>
            </a:lvl6pPr>
            <a:lvl7pPr marL="7851038" indent="0">
              <a:buNone/>
              <a:defRPr sz="2600"/>
            </a:lvl7pPr>
            <a:lvl8pPr marL="9159545" indent="0">
              <a:buNone/>
              <a:defRPr sz="2600"/>
            </a:lvl8pPr>
            <a:lvl9pPr marL="10468051" indent="0">
              <a:buNone/>
              <a:defRPr sz="26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2015/1/28</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937895" y="1082849"/>
            <a:ext cx="16882110" cy="4506648"/>
          </a:xfrm>
          <a:prstGeom prst="rect">
            <a:avLst/>
          </a:prstGeom>
        </p:spPr>
        <p:txBody>
          <a:bodyPr vert="horz" lIns="261701" tIns="130851" rIns="261701" bIns="130851"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37895" y="6309309"/>
            <a:ext cx="16882110" cy="17845076"/>
          </a:xfrm>
          <a:prstGeom prst="rect">
            <a:avLst/>
          </a:prstGeom>
        </p:spPr>
        <p:txBody>
          <a:bodyPr vert="horz" lIns="261701" tIns="130851" rIns="261701" bIns="130851"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937895" y="25061972"/>
            <a:ext cx="4376843" cy="1439624"/>
          </a:xfrm>
          <a:prstGeom prst="rect">
            <a:avLst/>
          </a:prstGeom>
        </p:spPr>
        <p:txBody>
          <a:bodyPr vert="horz" lIns="261701" tIns="130851" rIns="261701" bIns="130851" rtlCol="0" anchor="ctr"/>
          <a:lstStyle>
            <a:lvl1pPr algn="l">
              <a:defRPr sz="3400">
                <a:solidFill>
                  <a:schemeClr val="tx1">
                    <a:tint val="75000"/>
                  </a:schemeClr>
                </a:solidFill>
              </a:defRPr>
            </a:lvl1pPr>
          </a:lstStyle>
          <a:p>
            <a:fld id="{5BBEAD13-0566-4C6C-97E7-55F17F24B09F}" type="datetimeFigureOut">
              <a:rPr lang="zh-TW" altLang="en-US" smtClean="0"/>
              <a:pPr/>
              <a:t>2015/1/28</a:t>
            </a:fld>
            <a:endParaRPr lang="zh-TW" altLang="en-US"/>
          </a:p>
        </p:txBody>
      </p:sp>
      <p:sp>
        <p:nvSpPr>
          <p:cNvPr id="5" name="頁尾版面配置區 4"/>
          <p:cNvSpPr>
            <a:spLocks noGrp="1"/>
          </p:cNvSpPr>
          <p:nvPr>
            <p:ph type="ftr" sz="quarter" idx="3"/>
          </p:nvPr>
        </p:nvSpPr>
        <p:spPr>
          <a:xfrm>
            <a:off x="6408949" y="25061972"/>
            <a:ext cx="5940002" cy="1439624"/>
          </a:xfrm>
          <a:prstGeom prst="rect">
            <a:avLst/>
          </a:prstGeom>
        </p:spPr>
        <p:txBody>
          <a:bodyPr vert="horz" lIns="261701" tIns="130851" rIns="261701" bIns="130851" rtlCol="0" anchor="ctr"/>
          <a:lstStyle>
            <a:lvl1pPr algn="ctr">
              <a:defRPr sz="3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13443162" y="25061972"/>
            <a:ext cx="4376843" cy="1439624"/>
          </a:xfrm>
          <a:prstGeom prst="rect">
            <a:avLst/>
          </a:prstGeom>
        </p:spPr>
        <p:txBody>
          <a:bodyPr vert="horz" lIns="261701" tIns="130851" rIns="261701" bIns="130851" rtlCol="0" anchor="ctr"/>
          <a:lstStyle>
            <a:lvl1pPr algn="r">
              <a:defRPr sz="34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17013" rtl="0" eaLnBrk="1" latinLnBrk="0" hangingPunct="1">
        <a:spcBef>
          <a:spcPct val="0"/>
        </a:spcBef>
        <a:buNone/>
        <a:defRPr sz="12600" kern="1200">
          <a:solidFill>
            <a:schemeClr val="tx1"/>
          </a:solidFill>
          <a:latin typeface="+mj-lt"/>
          <a:ea typeface="+mj-ea"/>
          <a:cs typeface="+mj-cs"/>
        </a:defRPr>
      </a:lvl1pPr>
    </p:titleStyle>
    <p:bodyStyle>
      <a:lvl1pPr marL="981380" indent="-981380" algn="l" defTabSz="2617013" rtl="0" eaLnBrk="1" latinLnBrk="0" hangingPunct="1">
        <a:spcBef>
          <a:spcPct val="20000"/>
        </a:spcBef>
        <a:buFont typeface="Arial" pitchFamily="34" charset="0"/>
        <a:buChar char="•"/>
        <a:defRPr sz="9200" kern="1200">
          <a:solidFill>
            <a:schemeClr val="tx1"/>
          </a:solidFill>
          <a:latin typeface="+mn-lt"/>
          <a:ea typeface="+mn-ea"/>
          <a:cs typeface="+mn-cs"/>
        </a:defRPr>
      </a:lvl1pPr>
      <a:lvl2pPr marL="2126323" indent="-817817" algn="l" defTabSz="2617013" rtl="0" eaLnBrk="1" latinLnBrk="0" hangingPunct="1">
        <a:spcBef>
          <a:spcPct val="20000"/>
        </a:spcBef>
        <a:buFont typeface="Arial" pitchFamily="34" charset="0"/>
        <a:buChar char="–"/>
        <a:defRPr sz="8000" kern="1200">
          <a:solidFill>
            <a:schemeClr val="tx1"/>
          </a:solidFill>
          <a:latin typeface="+mn-lt"/>
          <a:ea typeface="+mn-ea"/>
          <a:cs typeface="+mn-cs"/>
        </a:defRPr>
      </a:lvl2pPr>
      <a:lvl3pPr marL="3271266" indent="-654253" algn="l" defTabSz="2617013" rtl="0" eaLnBrk="1" latinLnBrk="0" hangingPunct="1">
        <a:spcBef>
          <a:spcPct val="20000"/>
        </a:spcBef>
        <a:buFont typeface="Arial" pitchFamily="34" charset="0"/>
        <a:buChar char="•"/>
        <a:defRPr sz="6900" kern="1200">
          <a:solidFill>
            <a:schemeClr val="tx1"/>
          </a:solidFill>
          <a:latin typeface="+mn-lt"/>
          <a:ea typeface="+mn-ea"/>
          <a:cs typeface="+mn-cs"/>
        </a:defRPr>
      </a:lvl3pPr>
      <a:lvl4pPr marL="4579772"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4pPr>
      <a:lvl5pPr marL="5888279"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5pPr>
      <a:lvl6pPr marL="7196785"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6pPr>
      <a:lvl7pPr marL="8505292"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7pPr>
      <a:lvl8pPr marL="9813798"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8pPr>
      <a:lvl9pPr marL="11122304" indent="-654253" algn="l" defTabSz="2617013" rtl="0" eaLnBrk="1" latinLnBrk="0" hangingPunct="1">
        <a:spcBef>
          <a:spcPct val="20000"/>
        </a:spcBef>
        <a:buFont typeface="Arial" pitchFamily="34" charset="0"/>
        <a:buChar char="•"/>
        <a:defRPr sz="5700" kern="1200">
          <a:solidFill>
            <a:schemeClr val="tx1"/>
          </a:solidFill>
          <a:latin typeface="+mn-lt"/>
          <a:ea typeface="+mn-ea"/>
          <a:cs typeface="+mn-cs"/>
        </a:defRPr>
      </a:lvl9pPr>
    </p:bodyStyle>
    <p:otherStyle>
      <a:defPPr>
        <a:defRPr lang="zh-TW"/>
      </a:defPPr>
      <a:lvl1pPr marL="0" algn="l" defTabSz="2617013" rtl="0" eaLnBrk="1" latinLnBrk="0" hangingPunct="1">
        <a:defRPr sz="5200" kern="1200">
          <a:solidFill>
            <a:schemeClr val="tx1"/>
          </a:solidFill>
          <a:latin typeface="+mn-lt"/>
          <a:ea typeface="+mn-ea"/>
          <a:cs typeface="+mn-cs"/>
        </a:defRPr>
      </a:lvl1pPr>
      <a:lvl2pPr marL="1308506" algn="l" defTabSz="2617013" rtl="0" eaLnBrk="1" latinLnBrk="0" hangingPunct="1">
        <a:defRPr sz="5200" kern="1200">
          <a:solidFill>
            <a:schemeClr val="tx1"/>
          </a:solidFill>
          <a:latin typeface="+mn-lt"/>
          <a:ea typeface="+mn-ea"/>
          <a:cs typeface="+mn-cs"/>
        </a:defRPr>
      </a:lvl2pPr>
      <a:lvl3pPr marL="2617013" algn="l" defTabSz="2617013" rtl="0" eaLnBrk="1" latinLnBrk="0" hangingPunct="1">
        <a:defRPr sz="5200" kern="1200">
          <a:solidFill>
            <a:schemeClr val="tx1"/>
          </a:solidFill>
          <a:latin typeface="+mn-lt"/>
          <a:ea typeface="+mn-ea"/>
          <a:cs typeface="+mn-cs"/>
        </a:defRPr>
      </a:lvl3pPr>
      <a:lvl4pPr marL="3925519" algn="l" defTabSz="2617013" rtl="0" eaLnBrk="1" latinLnBrk="0" hangingPunct="1">
        <a:defRPr sz="5200" kern="1200">
          <a:solidFill>
            <a:schemeClr val="tx1"/>
          </a:solidFill>
          <a:latin typeface="+mn-lt"/>
          <a:ea typeface="+mn-ea"/>
          <a:cs typeface="+mn-cs"/>
        </a:defRPr>
      </a:lvl4pPr>
      <a:lvl5pPr marL="5234026" algn="l" defTabSz="2617013" rtl="0" eaLnBrk="1" latinLnBrk="0" hangingPunct="1">
        <a:defRPr sz="5200" kern="1200">
          <a:solidFill>
            <a:schemeClr val="tx1"/>
          </a:solidFill>
          <a:latin typeface="+mn-lt"/>
          <a:ea typeface="+mn-ea"/>
          <a:cs typeface="+mn-cs"/>
        </a:defRPr>
      </a:lvl5pPr>
      <a:lvl6pPr marL="6542532" algn="l" defTabSz="2617013" rtl="0" eaLnBrk="1" latinLnBrk="0" hangingPunct="1">
        <a:defRPr sz="5200" kern="1200">
          <a:solidFill>
            <a:schemeClr val="tx1"/>
          </a:solidFill>
          <a:latin typeface="+mn-lt"/>
          <a:ea typeface="+mn-ea"/>
          <a:cs typeface="+mn-cs"/>
        </a:defRPr>
      </a:lvl6pPr>
      <a:lvl7pPr marL="7851038" algn="l" defTabSz="2617013" rtl="0" eaLnBrk="1" latinLnBrk="0" hangingPunct="1">
        <a:defRPr sz="5200" kern="1200">
          <a:solidFill>
            <a:schemeClr val="tx1"/>
          </a:solidFill>
          <a:latin typeface="+mn-lt"/>
          <a:ea typeface="+mn-ea"/>
          <a:cs typeface="+mn-cs"/>
        </a:defRPr>
      </a:lvl7pPr>
      <a:lvl8pPr marL="9159545" algn="l" defTabSz="2617013" rtl="0" eaLnBrk="1" latinLnBrk="0" hangingPunct="1">
        <a:defRPr sz="5200" kern="1200">
          <a:solidFill>
            <a:schemeClr val="tx1"/>
          </a:solidFill>
          <a:latin typeface="+mn-lt"/>
          <a:ea typeface="+mn-ea"/>
          <a:cs typeface="+mn-cs"/>
        </a:defRPr>
      </a:lvl8pPr>
      <a:lvl9pPr marL="10468051" algn="l" defTabSz="2617013" rtl="0" eaLnBrk="1" latinLnBrk="0" hangingPunct="1">
        <a:defRPr sz="5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98430" y="2070672"/>
            <a:ext cx="13321480" cy="3456384"/>
          </a:xfrm>
        </p:spPr>
        <p:style>
          <a:lnRef idx="2">
            <a:schemeClr val="dk1"/>
          </a:lnRef>
          <a:fillRef idx="1">
            <a:schemeClr val="lt1"/>
          </a:fillRef>
          <a:effectRef idx="0">
            <a:schemeClr val="dk1"/>
          </a:effectRef>
          <a:fontRef idx="minor">
            <a:schemeClr val="dk1"/>
          </a:fontRef>
        </p:style>
        <p:txBody>
          <a:bodyPr>
            <a:noAutofit/>
          </a:bodyPr>
          <a:lstStyle/>
          <a:p>
            <a:pPr>
              <a:lnSpc>
                <a:spcPct val="150000"/>
              </a:lnSpc>
            </a:pPr>
            <a:r>
              <a:rPr lang="zh-TW" altLang="en-US" sz="4000" dirty="0" smtClean="0">
                <a:latin typeface="標楷體" panose="03000509000000000000" pitchFamily="65" charset="-120"/>
                <a:ea typeface="標楷體" panose="03000509000000000000" pitchFamily="65" charset="-120"/>
              </a:rPr>
              <a:t>實習學生：聖約翰科技大學    休健四勤    楊珮郁</a:t>
            </a:r>
            <a:endParaRPr lang="en-US" altLang="zh-TW" sz="4000" dirty="0" smtClean="0">
              <a:latin typeface="標楷體" panose="03000509000000000000" pitchFamily="65" charset="-120"/>
              <a:ea typeface="標楷體" panose="03000509000000000000" pitchFamily="65" charset="-120"/>
            </a:endParaRPr>
          </a:p>
          <a:p>
            <a:pPr>
              <a:lnSpc>
                <a:spcPct val="150000"/>
              </a:lnSpc>
            </a:pPr>
            <a:r>
              <a:rPr lang="zh-TW" altLang="en-US" sz="4000" dirty="0" smtClean="0">
                <a:latin typeface="標楷體" panose="03000509000000000000" pitchFamily="65" charset="-120"/>
                <a:ea typeface="標楷體" panose="03000509000000000000" pitchFamily="65" charset="-120"/>
              </a:rPr>
              <a:t>指導人員：余元選店長、洪萱容主任</a:t>
            </a:r>
            <a:endParaRPr lang="en-US" altLang="zh-TW" sz="4000" dirty="0" smtClean="0">
              <a:latin typeface="標楷體" panose="03000509000000000000" pitchFamily="65" charset="-120"/>
              <a:ea typeface="標楷體" panose="03000509000000000000" pitchFamily="65" charset="-120"/>
            </a:endParaRPr>
          </a:p>
          <a:p>
            <a:pPr>
              <a:lnSpc>
                <a:spcPct val="150000"/>
              </a:lnSpc>
            </a:pPr>
            <a:r>
              <a:rPr lang="zh-TW" altLang="en-US" sz="4000" dirty="0" smtClean="0">
                <a:latin typeface="標楷體" panose="03000509000000000000" pitchFamily="65" charset="-120"/>
                <a:ea typeface="標楷體" panose="03000509000000000000" pitchFamily="65" charset="-120"/>
              </a:rPr>
              <a:t>單位：聚　北海道昆布鍋</a:t>
            </a:r>
            <a:endParaRPr lang="zh-TW" altLang="en-US" sz="4000" dirty="0">
              <a:latin typeface="標楷體" panose="03000509000000000000" pitchFamily="65" charset="-120"/>
              <a:ea typeface="標楷體" panose="03000509000000000000" pitchFamily="65" charset="-120"/>
            </a:endParaRPr>
          </a:p>
        </p:txBody>
      </p:sp>
      <p:sp>
        <p:nvSpPr>
          <p:cNvPr id="4" name="矩形 3"/>
          <p:cNvSpPr/>
          <p:nvPr/>
        </p:nvSpPr>
        <p:spPr>
          <a:xfrm>
            <a:off x="882006" y="198464"/>
            <a:ext cx="17065896" cy="187220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616875"/>
            <a:r>
              <a:rPr lang="zh-TW" altLang="en-US" sz="7200" b="1" dirty="0">
                <a:solidFill>
                  <a:prstClr val="black"/>
                </a:solidFill>
                <a:latin typeface="標楷體" panose="03000509000000000000" pitchFamily="65" charset="-120"/>
                <a:ea typeface="標楷體" panose="03000509000000000000" pitchFamily="65" charset="-120"/>
              </a:rPr>
              <a:t>休閒運動與健康管理系實習場域介紹</a:t>
            </a:r>
            <a:endParaRPr lang="en-US" altLang="zh-TW" sz="7200" b="1" dirty="0">
              <a:solidFill>
                <a:prstClr val="black"/>
              </a:solidFill>
              <a:latin typeface="標楷體" panose="03000509000000000000" pitchFamily="65" charset="-120"/>
              <a:ea typeface="標楷體" panose="03000509000000000000" pitchFamily="65" charset="-120"/>
            </a:endParaRPr>
          </a:p>
          <a:p>
            <a:pPr algn="ctr"/>
            <a:r>
              <a:rPr lang="zh-TW" altLang="en-US" sz="4800" dirty="0" smtClean="0">
                <a:solidFill>
                  <a:schemeClr val="tx1"/>
                </a:solidFill>
                <a:latin typeface="標楷體" panose="03000509000000000000" pitchFamily="65" charset="-120"/>
                <a:ea typeface="標楷體" panose="03000509000000000000" pitchFamily="65" charset="-120"/>
              </a:rPr>
              <a:t>聚</a:t>
            </a:r>
            <a:r>
              <a:rPr lang="zh-TW" altLang="en-US" sz="4800" dirty="0" smtClean="0">
                <a:solidFill>
                  <a:schemeClr val="tx1"/>
                </a:solidFill>
                <a:latin typeface="標楷體" panose="03000509000000000000" pitchFamily="65" charset="-120"/>
                <a:ea typeface="標楷體" panose="03000509000000000000" pitchFamily="65" charset="-120"/>
              </a:rPr>
              <a:t>北海道昆布鍋淡水家樂福</a:t>
            </a:r>
            <a:r>
              <a:rPr lang="zh-TW" altLang="en-US" sz="4800" dirty="0" smtClean="0">
                <a:solidFill>
                  <a:schemeClr val="tx1"/>
                </a:solidFill>
                <a:latin typeface="標楷體" panose="03000509000000000000" pitchFamily="65" charset="-120"/>
                <a:ea typeface="標楷體" panose="03000509000000000000" pitchFamily="65" charset="-120"/>
              </a:rPr>
              <a:t>店</a:t>
            </a:r>
            <a:endParaRPr lang="en-US" altLang="zh-TW" sz="4800" dirty="0" smtClean="0">
              <a:solidFill>
                <a:schemeClr val="tx1"/>
              </a:solidFill>
              <a:latin typeface="標楷體" panose="03000509000000000000" pitchFamily="65" charset="-120"/>
              <a:ea typeface="標楷體" panose="03000509000000000000" pitchFamily="65" charset="-120"/>
            </a:endParaRPr>
          </a:p>
        </p:txBody>
      </p:sp>
      <p:sp>
        <p:nvSpPr>
          <p:cNvPr id="5" name="矩形 4"/>
          <p:cNvSpPr/>
          <p:nvPr/>
        </p:nvSpPr>
        <p:spPr>
          <a:xfrm>
            <a:off x="809998" y="5455048"/>
            <a:ext cx="17065896" cy="1008112"/>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dirty="0" smtClean="0">
                <a:solidFill>
                  <a:schemeClr val="tx1"/>
                </a:solidFill>
                <a:latin typeface="標楷體" panose="03000509000000000000" pitchFamily="65" charset="-120"/>
                <a:ea typeface="標楷體" panose="03000509000000000000" pitchFamily="65" charset="-120"/>
              </a:rPr>
              <a:t>公司簡介</a:t>
            </a:r>
            <a:endParaRPr lang="en-US" altLang="zh-TW" sz="6600" dirty="0" smtClean="0">
              <a:solidFill>
                <a:schemeClr val="tx1"/>
              </a:solidFill>
              <a:latin typeface="標楷體" panose="03000509000000000000" pitchFamily="65" charset="-120"/>
              <a:ea typeface="標楷體" panose="03000509000000000000" pitchFamily="65" charset="-120"/>
            </a:endParaRPr>
          </a:p>
        </p:txBody>
      </p:sp>
      <p:sp>
        <p:nvSpPr>
          <p:cNvPr id="6" name="內容版面配置區 2"/>
          <p:cNvSpPr txBox="1">
            <a:spLocks/>
          </p:cNvSpPr>
          <p:nvPr/>
        </p:nvSpPr>
        <p:spPr>
          <a:xfrm>
            <a:off x="954014" y="2358704"/>
            <a:ext cx="3240360" cy="2736304"/>
          </a:xfrm>
          <a:prstGeom prst="rect">
            <a:avLst/>
          </a:prstGeom>
        </p:spPr>
        <p:style>
          <a:lnRef idx="2">
            <a:schemeClr val="accent2"/>
          </a:lnRef>
          <a:fillRef idx="1">
            <a:schemeClr val="lt1"/>
          </a:fillRef>
          <a:effectRef idx="0">
            <a:schemeClr val="accent2"/>
          </a:effectRef>
          <a:fontRef idx="minor">
            <a:schemeClr val="dk1"/>
          </a:fontRef>
        </p:style>
        <p:txBody>
          <a:bodyPr vert="horz" lIns="261701" tIns="130851" rIns="261701" bIns="130851" rtlCol="0">
            <a:noAutofit/>
          </a:bodyPr>
          <a:lstStyle/>
          <a:p>
            <a:pPr marR="0" lvl="0" algn="l" defTabSz="2617013" rtl="0" eaLnBrk="1" fontAlgn="auto" latinLnBrk="0" hangingPunct="1">
              <a:lnSpc>
                <a:spcPct val="100000"/>
              </a:lnSpc>
              <a:spcBef>
                <a:spcPct val="20000"/>
              </a:spcBef>
              <a:spcAft>
                <a:spcPts val="0"/>
              </a:spcAft>
              <a:buClrTx/>
              <a:buSzTx/>
              <a:tabLst/>
              <a:defRPr/>
            </a:pPr>
            <a:endParaRPr kumimoji="0" lang="zh-TW" altLang="en-US" sz="6000" b="0" i="0" u="none" strike="noStrike" kern="1200" cap="none" spc="0" normalizeH="0" baseline="0" noProof="0" dirty="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7" name="內容版面配置區 2"/>
          <p:cNvSpPr txBox="1">
            <a:spLocks/>
          </p:cNvSpPr>
          <p:nvPr/>
        </p:nvSpPr>
        <p:spPr>
          <a:xfrm>
            <a:off x="809998" y="6463160"/>
            <a:ext cx="16921880" cy="3384376"/>
          </a:xfrm>
          <a:prstGeom prst="rect">
            <a:avLst/>
          </a:prstGeom>
        </p:spPr>
        <p:style>
          <a:lnRef idx="2">
            <a:schemeClr val="dk1"/>
          </a:lnRef>
          <a:fillRef idx="1">
            <a:schemeClr val="lt1"/>
          </a:fillRef>
          <a:effectRef idx="0">
            <a:schemeClr val="dk1"/>
          </a:effectRef>
          <a:fontRef idx="minor">
            <a:schemeClr val="dk1"/>
          </a:fontRef>
        </p:style>
        <p:txBody>
          <a:bodyPr vert="horz" lIns="261701" tIns="130851" rIns="261701" bIns="130851" rtlCol="0">
            <a:normAutofit fontScale="92500" lnSpcReduction="10000"/>
          </a:bodyPr>
          <a:lstStyle/>
          <a:p>
            <a:pPr marR="0" lvl="0" algn="l" defTabSz="2617013" rtl="0" eaLnBrk="1" fontAlgn="auto" latinLnBrk="0" hangingPunct="1">
              <a:lnSpc>
                <a:spcPct val="100000"/>
              </a:lnSpc>
              <a:spcBef>
                <a:spcPct val="20000"/>
              </a:spcBef>
              <a:spcAft>
                <a:spcPts val="0"/>
              </a:spcAft>
              <a:buClrTx/>
              <a:buSzTx/>
              <a:tabLst/>
              <a:defRPr/>
            </a:pP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公司簡介：嚴選北海道昆布慢火熬煮，不添加任何人工味素，讓天然的甘甜海味完全融入</a:t>
            </a:r>
            <a:r>
              <a:rPr lang="zh-TW" altLang="en-US" sz="4400" dirty="0" smtClean="0">
                <a:solidFill>
                  <a:schemeClr val="tx1"/>
                </a:solidFill>
                <a:latin typeface="標楷體" panose="03000509000000000000" pitchFamily="65" charset="-120"/>
                <a:ea typeface="標楷體" panose="03000509000000000000" pitchFamily="65" charset="-120"/>
              </a:rPr>
              <a:t>，嚐上一口，甘醇的滋味令您回味無窮。</a:t>
            </a:r>
            <a:endParaRPr lang="en-US" altLang="zh-TW" sz="4400" dirty="0" smtClean="0">
              <a:latin typeface="標楷體" panose="03000509000000000000" pitchFamily="65" charset="-120"/>
              <a:ea typeface="標楷體" panose="03000509000000000000" pitchFamily="65" charset="-120"/>
            </a:endParaRPr>
          </a:p>
          <a:p>
            <a:pPr lvl="0">
              <a:spcBef>
                <a:spcPct val="20000"/>
              </a:spcBef>
            </a:pPr>
            <a:r>
              <a:rPr lang="zh-TW" altLang="en-US" sz="4400" dirty="0" smtClean="0">
                <a:latin typeface="標楷體" panose="03000509000000000000" pitchFamily="65" charset="-120"/>
                <a:ea typeface="標楷體" panose="03000509000000000000" pitchFamily="65" charset="-120"/>
              </a:rPr>
              <a:t>公司營業模式</a:t>
            </a: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：湯頭（任選一）北海道昆布湯、昆布滋養湯、昆布麻辣湯、昆布牛奶湯、昆布味增湯　主餐（任選一）季節創意單品（任選一）</a:t>
            </a:r>
            <a:r>
              <a:rPr lang="zh-TW" altLang="en-US" sz="4400" dirty="0" smtClean="0">
                <a:solidFill>
                  <a:schemeClr val="tx1"/>
                </a:solidFill>
                <a:latin typeface="標楷體" panose="03000509000000000000" pitchFamily="65" charset="-120"/>
                <a:ea typeface="標楷體" panose="03000509000000000000" pitchFamily="65" charset="-120"/>
              </a:rPr>
              <a:t>、副食（任選一）、甜品（任選一）、飲品（任選一）</a:t>
            </a: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8" name="矩形 7"/>
          <p:cNvSpPr/>
          <p:nvPr/>
        </p:nvSpPr>
        <p:spPr>
          <a:xfrm>
            <a:off x="954014" y="9559504"/>
            <a:ext cx="17065896" cy="122413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dirty="0" smtClean="0">
                <a:solidFill>
                  <a:schemeClr val="tx1"/>
                </a:solidFill>
                <a:latin typeface="標楷體" panose="03000509000000000000" pitchFamily="65" charset="-120"/>
                <a:ea typeface="標楷體" panose="03000509000000000000" pitchFamily="65" charset="-120"/>
              </a:rPr>
              <a:t>實習內容</a:t>
            </a:r>
            <a:endParaRPr lang="en-US" altLang="zh-TW" sz="6600" dirty="0" smtClean="0">
              <a:solidFill>
                <a:schemeClr val="tx1"/>
              </a:solidFill>
              <a:latin typeface="標楷體" panose="03000509000000000000" pitchFamily="65" charset="-120"/>
              <a:ea typeface="標楷體" panose="03000509000000000000" pitchFamily="65" charset="-120"/>
            </a:endParaRPr>
          </a:p>
        </p:txBody>
      </p:sp>
      <p:sp>
        <p:nvSpPr>
          <p:cNvPr id="9" name="內容版面配置區 2"/>
          <p:cNvSpPr txBox="1">
            <a:spLocks/>
          </p:cNvSpPr>
          <p:nvPr/>
        </p:nvSpPr>
        <p:spPr>
          <a:xfrm>
            <a:off x="1026022" y="10927656"/>
            <a:ext cx="4968552" cy="4896544"/>
          </a:xfrm>
          <a:prstGeom prst="rect">
            <a:avLst/>
          </a:prstGeom>
        </p:spPr>
        <p:style>
          <a:lnRef idx="2">
            <a:schemeClr val="accent2"/>
          </a:lnRef>
          <a:fillRef idx="1">
            <a:schemeClr val="lt1"/>
          </a:fillRef>
          <a:effectRef idx="0">
            <a:schemeClr val="accent2"/>
          </a:effectRef>
          <a:fontRef idx="minor">
            <a:schemeClr val="dk1"/>
          </a:fontRef>
        </p:style>
        <p:txBody>
          <a:bodyPr vert="horz" lIns="261701" tIns="130851" rIns="261701" bIns="130851" rtlCol="0">
            <a:normAutofit/>
          </a:bodyPr>
          <a:lstStyle/>
          <a:p>
            <a:pPr marR="0" lvl="0" algn="l" defTabSz="2617013" rtl="0" eaLnBrk="1" fontAlgn="auto" latinLnBrk="0" hangingPunct="1">
              <a:lnSpc>
                <a:spcPct val="100000"/>
              </a:lnSpc>
              <a:spcBef>
                <a:spcPct val="20000"/>
              </a:spcBef>
              <a:spcAft>
                <a:spcPts val="0"/>
              </a:spcAft>
              <a:buClrTx/>
              <a:buSzTx/>
              <a:tabLst/>
              <a:defRPr/>
            </a:pP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一、位客人點單</a:t>
            </a: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10" name="內容版面配置區 2"/>
          <p:cNvSpPr txBox="1">
            <a:spLocks/>
          </p:cNvSpPr>
          <p:nvPr/>
        </p:nvSpPr>
        <p:spPr>
          <a:xfrm>
            <a:off x="6858670" y="10927656"/>
            <a:ext cx="4968552" cy="4896544"/>
          </a:xfrm>
          <a:prstGeom prst="rect">
            <a:avLst/>
          </a:prstGeom>
        </p:spPr>
        <p:style>
          <a:lnRef idx="2">
            <a:schemeClr val="accent2"/>
          </a:lnRef>
          <a:fillRef idx="1">
            <a:schemeClr val="lt1"/>
          </a:fillRef>
          <a:effectRef idx="0">
            <a:schemeClr val="accent2"/>
          </a:effectRef>
          <a:fontRef idx="minor">
            <a:schemeClr val="dk1"/>
          </a:fontRef>
        </p:style>
        <p:txBody>
          <a:bodyPr vert="horz" lIns="261701" tIns="130851" rIns="261701" bIns="130851" rtlCol="0">
            <a:normAutofit/>
          </a:bodyPr>
          <a:lstStyle/>
          <a:p>
            <a:pPr marR="0" lvl="0" algn="l" defTabSz="2617013" rtl="0" eaLnBrk="1" fontAlgn="auto" latinLnBrk="0" hangingPunct="1">
              <a:lnSpc>
                <a:spcPct val="100000"/>
              </a:lnSpc>
              <a:spcBef>
                <a:spcPct val="20000"/>
              </a:spcBef>
              <a:spcAft>
                <a:spcPts val="0"/>
              </a:spcAft>
              <a:buClrTx/>
              <a:buSzTx/>
              <a:tabLst/>
              <a:defRPr/>
            </a:pP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二、</a:t>
            </a:r>
            <a:r>
              <a:rPr lang="zh-TW" altLang="en-US" sz="4400" dirty="0" smtClean="0">
                <a:solidFill>
                  <a:schemeClr val="tx1"/>
                </a:solidFill>
                <a:latin typeface="標楷體" panose="03000509000000000000" pitchFamily="65" charset="-120"/>
                <a:ea typeface="標楷體" panose="03000509000000000000" pitchFamily="65" charset="-120"/>
              </a:rPr>
              <a:t>接待客人</a:t>
            </a:r>
            <a:endParaRPr lang="en-US" altLang="zh-TW" sz="4400" dirty="0" smtClean="0">
              <a:solidFill>
                <a:schemeClr val="tx1"/>
              </a:solidFill>
              <a:latin typeface="標楷體" panose="03000509000000000000" pitchFamily="65" charset="-120"/>
              <a:ea typeface="標楷體" panose="03000509000000000000" pitchFamily="65" charset="-120"/>
            </a:endParaRPr>
          </a:p>
          <a:p>
            <a:pPr marR="0" lvl="0" algn="l" defTabSz="2617013" rtl="0" eaLnBrk="1" fontAlgn="auto" latinLnBrk="0" hangingPunct="1">
              <a:lnSpc>
                <a:spcPct val="100000"/>
              </a:lnSpc>
              <a:spcBef>
                <a:spcPct val="20000"/>
              </a:spcBef>
              <a:spcAft>
                <a:spcPts val="0"/>
              </a:spcAft>
              <a:buClrTx/>
              <a:buSzTx/>
              <a:tabLst/>
              <a:defRPr/>
            </a:pP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11" name="內容版面配置區 2"/>
          <p:cNvSpPr txBox="1">
            <a:spLocks/>
          </p:cNvSpPr>
          <p:nvPr/>
        </p:nvSpPr>
        <p:spPr>
          <a:xfrm>
            <a:off x="12691318" y="10927656"/>
            <a:ext cx="4968552" cy="4896544"/>
          </a:xfrm>
          <a:prstGeom prst="rect">
            <a:avLst/>
          </a:prstGeom>
        </p:spPr>
        <p:style>
          <a:lnRef idx="2">
            <a:schemeClr val="accent2"/>
          </a:lnRef>
          <a:fillRef idx="1">
            <a:schemeClr val="lt1"/>
          </a:fillRef>
          <a:effectRef idx="0">
            <a:schemeClr val="accent2"/>
          </a:effectRef>
          <a:fontRef idx="minor">
            <a:schemeClr val="dk1"/>
          </a:fontRef>
        </p:style>
        <p:txBody>
          <a:bodyPr vert="horz" lIns="261701" tIns="130851" rIns="261701" bIns="130851" rtlCol="0">
            <a:normAutofit/>
          </a:bodyPr>
          <a:lstStyle/>
          <a:p>
            <a:pPr marR="0" lvl="0" algn="l" defTabSz="2617013" rtl="0" eaLnBrk="1" fontAlgn="auto" latinLnBrk="0" hangingPunct="1">
              <a:lnSpc>
                <a:spcPct val="100000"/>
              </a:lnSpc>
              <a:spcBef>
                <a:spcPct val="20000"/>
              </a:spcBef>
              <a:spcAft>
                <a:spcPts val="0"/>
              </a:spcAft>
              <a:buClrTx/>
              <a:buSzTx/>
              <a:tabLst/>
              <a:defRPr/>
            </a:pPr>
            <a:r>
              <a:rPr lang="zh-TW" altLang="en-US" sz="4400" dirty="0" smtClean="0">
                <a:latin typeface="標楷體" panose="03000509000000000000" pitchFamily="65" charset="-120"/>
                <a:ea typeface="標楷體" panose="03000509000000000000" pitchFamily="65" charset="-120"/>
              </a:rPr>
              <a:t>三</a:t>
            </a: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、為客人加湯</a:t>
            </a:r>
            <a:endParaRPr lang="en-US" altLang="zh-TW" sz="4400" dirty="0">
              <a:solidFill>
                <a:schemeClr val="tx1"/>
              </a:solidFill>
              <a:latin typeface="標楷體" panose="03000509000000000000" pitchFamily="65" charset="-120"/>
              <a:ea typeface="標楷體" panose="03000509000000000000" pitchFamily="65" charset="-120"/>
            </a:endParaRPr>
          </a:p>
          <a:p>
            <a:pPr marL="981380" marR="0" lvl="0" indent="-981380" algn="l" defTabSz="2617013" rtl="0" eaLnBrk="1" fontAlgn="auto" latinLnBrk="0" hangingPunct="1">
              <a:lnSpc>
                <a:spcPct val="100000"/>
              </a:lnSpc>
              <a:spcBef>
                <a:spcPct val="20000"/>
              </a:spcBef>
              <a:spcAft>
                <a:spcPts val="0"/>
              </a:spcAft>
              <a:buClrTx/>
              <a:buSzTx/>
              <a:buFont typeface="Arial" pitchFamily="34" charset="0"/>
              <a:buChar char="•"/>
              <a:tabLst/>
              <a:defRPr/>
            </a:pP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12" name="矩形 11"/>
          <p:cNvSpPr/>
          <p:nvPr/>
        </p:nvSpPr>
        <p:spPr>
          <a:xfrm>
            <a:off x="882006" y="16472272"/>
            <a:ext cx="17065896"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dirty="0" smtClean="0">
                <a:solidFill>
                  <a:schemeClr val="tx1"/>
                </a:solidFill>
                <a:latin typeface="標楷體" panose="03000509000000000000" pitchFamily="65" charset="-120"/>
                <a:ea typeface="標楷體" panose="03000509000000000000" pitchFamily="65" charset="-120"/>
              </a:rPr>
              <a:t>實習心得感想</a:t>
            </a:r>
            <a:endParaRPr lang="en-US" altLang="zh-TW" sz="6600" dirty="0" smtClean="0">
              <a:solidFill>
                <a:schemeClr val="tx1"/>
              </a:solidFill>
              <a:latin typeface="標楷體" panose="03000509000000000000" pitchFamily="65" charset="-120"/>
              <a:ea typeface="標楷體" panose="03000509000000000000" pitchFamily="65" charset="-120"/>
            </a:endParaRPr>
          </a:p>
        </p:txBody>
      </p:sp>
      <p:sp>
        <p:nvSpPr>
          <p:cNvPr id="13" name="內容版面配置區 2"/>
          <p:cNvSpPr txBox="1">
            <a:spLocks/>
          </p:cNvSpPr>
          <p:nvPr/>
        </p:nvSpPr>
        <p:spPr>
          <a:xfrm>
            <a:off x="882006" y="17696408"/>
            <a:ext cx="16921880" cy="3384376"/>
          </a:xfrm>
          <a:prstGeom prst="rect">
            <a:avLst/>
          </a:prstGeom>
        </p:spPr>
        <p:style>
          <a:lnRef idx="2">
            <a:schemeClr val="dk1"/>
          </a:lnRef>
          <a:fillRef idx="1">
            <a:schemeClr val="lt1"/>
          </a:fillRef>
          <a:effectRef idx="0">
            <a:schemeClr val="dk1"/>
          </a:effectRef>
          <a:fontRef idx="minor">
            <a:schemeClr val="dk1"/>
          </a:fontRef>
        </p:style>
        <p:txBody>
          <a:bodyPr vert="horz" lIns="261701" tIns="130851" rIns="261701" bIns="130851" rtlCol="0">
            <a:normAutofit fontScale="85000" lnSpcReduction="10000"/>
          </a:bodyPr>
          <a:lstStyle/>
          <a:p>
            <a:pPr marR="0" lvl="0" algn="l" defTabSz="2617013" rtl="0" eaLnBrk="1" fontAlgn="auto" latinLnBrk="0" hangingPunct="1">
              <a:lnSpc>
                <a:spcPct val="100000"/>
              </a:lnSpc>
              <a:spcBef>
                <a:spcPct val="20000"/>
              </a:spcBef>
              <a:spcAft>
                <a:spcPts val="0"/>
              </a:spcAft>
              <a:buClrTx/>
              <a:buSzTx/>
              <a:tabLst/>
              <a:defRPr/>
            </a:pP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自我成長經驗：讓客人感受到服務至上的感覺，令人有種回到家的感受，雖然不能說課人永遠都是正確的，但要如何解決客人的需求才是最重要的。</a:t>
            </a:r>
            <a:endParaRPr lang="en-US" altLang="zh-TW" sz="4400" dirty="0" smtClean="0">
              <a:latin typeface="標楷體" panose="03000509000000000000" pitchFamily="65" charset="-120"/>
              <a:ea typeface="標楷體" panose="03000509000000000000" pitchFamily="65" charset="-120"/>
            </a:endParaRPr>
          </a:p>
          <a:p>
            <a:pPr lvl="0">
              <a:spcBef>
                <a:spcPct val="20000"/>
              </a:spcBef>
            </a:pPr>
            <a:r>
              <a:rPr kumimoji="0" lang="zh-TW" altLang="en-US"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rPr>
              <a:t>給學弟妹的經驗分享：</a:t>
            </a:r>
            <a:r>
              <a:rPr lang="en-US" altLang="zh-TW" sz="4400" dirty="0" smtClean="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當客人有百百種，有時會有難搞的客人上門，但要如何知道他們所要的需求以及如何解決他們所需都是我們所要學習的。</a:t>
            </a: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14" name="內容版面配置區 2"/>
          <p:cNvSpPr txBox="1">
            <a:spLocks/>
          </p:cNvSpPr>
          <p:nvPr/>
        </p:nvSpPr>
        <p:spPr>
          <a:xfrm>
            <a:off x="1098030" y="22664960"/>
            <a:ext cx="10225136" cy="3384376"/>
          </a:xfrm>
          <a:prstGeom prst="rect">
            <a:avLst/>
          </a:prstGeom>
        </p:spPr>
        <p:style>
          <a:lnRef idx="2">
            <a:schemeClr val="dk1"/>
          </a:lnRef>
          <a:fillRef idx="1">
            <a:schemeClr val="lt1"/>
          </a:fillRef>
          <a:effectRef idx="0">
            <a:schemeClr val="dk1"/>
          </a:effectRef>
          <a:fontRef idx="minor">
            <a:schemeClr val="dk1"/>
          </a:fontRef>
        </p:style>
        <p:txBody>
          <a:bodyPr vert="horz" lIns="261701" tIns="130851" rIns="261701" bIns="130851" rtlCol="0">
            <a:normAutofit/>
          </a:bodyPr>
          <a:lstStyle/>
          <a:p>
            <a:pPr marR="0" lvl="0" algn="l" defTabSz="2617013" rtl="0" eaLnBrk="1" fontAlgn="auto" latinLnBrk="0" hangingPunct="1">
              <a:lnSpc>
                <a:spcPct val="100000"/>
              </a:lnSpc>
              <a:spcBef>
                <a:spcPct val="20000"/>
              </a:spcBef>
              <a:spcAft>
                <a:spcPts val="0"/>
              </a:spcAft>
              <a:buClrTx/>
              <a:buSzTx/>
              <a:tabLst/>
              <a:defRPr/>
            </a:pPr>
            <a:r>
              <a:rPr lang="zh-TW" altLang="en-US" sz="4400" noProof="0" dirty="0" smtClean="0">
                <a:latin typeface="標楷體" panose="03000509000000000000" pitchFamily="65" charset="-120"/>
                <a:ea typeface="標楷體" panose="03000509000000000000" pitchFamily="65" charset="-120"/>
              </a:rPr>
              <a:t>希望能當上正值的員工，增加自己跟客人的社交能力以及跟員工們如何相處的融洽</a:t>
            </a:r>
            <a:r>
              <a:rPr lang="zh-TW" altLang="en-US" sz="4400" noProof="0" dirty="0">
                <a:latin typeface="標楷體" panose="03000509000000000000" pitchFamily="65" charset="-120"/>
                <a:ea typeface="標楷體" panose="03000509000000000000" pitchFamily="65" charset="-120"/>
              </a:rPr>
              <a:t>。</a:t>
            </a: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sp>
        <p:nvSpPr>
          <p:cNvPr id="15" name="矩形 14"/>
          <p:cNvSpPr/>
          <p:nvPr/>
        </p:nvSpPr>
        <p:spPr>
          <a:xfrm>
            <a:off x="809998" y="21080784"/>
            <a:ext cx="17065896" cy="115212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dirty="0" smtClean="0">
                <a:solidFill>
                  <a:schemeClr val="tx1"/>
                </a:solidFill>
                <a:latin typeface="標楷體" panose="03000509000000000000" pitchFamily="65" charset="-120"/>
                <a:ea typeface="標楷體" panose="03000509000000000000" pitchFamily="65" charset="-120"/>
              </a:rPr>
              <a:t>未來規劃</a:t>
            </a:r>
            <a:endParaRPr lang="en-US" altLang="zh-TW" sz="6600" dirty="0" smtClean="0">
              <a:solidFill>
                <a:schemeClr val="tx1"/>
              </a:solidFill>
              <a:latin typeface="標楷體" panose="03000509000000000000" pitchFamily="65" charset="-120"/>
              <a:ea typeface="標楷體" panose="03000509000000000000" pitchFamily="65" charset="-120"/>
            </a:endParaRPr>
          </a:p>
        </p:txBody>
      </p:sp>
      <p:sp>
        <p:nvSpPr>
          <p:cNvPr id="16" name="內容版面配置區 2"/>
          <p:cNvSpPr txBox="1">
            <a:spLocks/>
          </p:cNvSpPr>
          <p:nvPr/>
        </p:nvSpPr>
        <p:spPr>
          <a:xfrm>
            <a:off x="11539190" y="22520944"/>
            <a:ext cx="6336704" cy="3600400"/>
          </a:xfrm>
          <a:prstGeom prst="rect">
            <a:avLst/>
          </a:prstGeom>
        </p:spPr>
        <p:style>
          <a:lnRef idx="2">
            <a:schemeClr val="accent2"/>
          </a:lnRef>
          <a:fillRef idx="1">
            <a:schemeClr val="lt1"/>
          </a:fillRef>
          <a:effectRef idx="0">
            <a:schemeClr val="accent2"/>
          </a:effectRef>
          <a:fontRef idx="minor">
            <a:schemeClr val="dk1"/>
          </a:fontRef>
        </p:style>
        <p:txBody>
          <a:bodyPr vert="horz" lIns="261701" tIns="130851" rIns="261701" bIns="130851" rtlCol="0">
            <a:normAutofit/>
          </a:bodyPr>
          <a:lstStyle/>
          <a:p>
            <a:pPr marR="0" lvl="0" algn="l" defTabSz="2617013" rtl="0" eaLnBrk="1" fontAlgn="auto" latinLnBrk="0" hangingPunct="1">
              <a:lnSpc>
                <a:spcPct val="100000"/>
              </a:lnSpc>
              <a:spcBef>
                <a:spcPct val="20000"/>
              </a:spcBef>
              <a:spcAft>
                <a:spcPts val="0"/>
              </a:spcAft>
              <a:buClrTx/>
              <a:buSzTx/>
              <a:tabLst/>
              <a:defRPr/>
            </a:pPr>
            <a:endParaRPr kumimoji="0" lang="en-US" altLang="zh-TW" sz="4400" b="0" i="0" u="none" strike="noStrike" kern="1200" cap="none" spc="0" normalizeH="0" baseline="0" noProof="0" dirty="0" smtClean="0">
              <a:ln>
                <a:noFill/>
              </a:ln>
              <a:solidFill>
                <a:schemeClr val="tx1"/>
              </a:solidFill>
              <a:effectLst/>
              <a:uLnTx/>
              <a:uFillTx/>
              <a:latin typeface="標楷體" panose="03000509000000000000" pitchFamily="65" charset="-120"/>
              <a:ea typeface="標楷體" panose="03000509000000000000" pitchFamily="65" charset="-120"/>
            </a:endParaRPr>
          </a:p>
        </p:txBody>
      </p:sp>
      <p:pic>
        <p:nvPicPr>
          <p:cNvPr id="2" name="圖片 1"/>
          <p:cNvPicPr>
            <a:picLocks noChangeAspect="1"/>
          </p:cNvPicPr>
          <p:nvPr/>
        </p:nvPicPr>
        <p:blipFill>
          <a:blip r:embed="rId2"/>
          <a:stretch>
            <a:fillRect/>
          </a:stretch>
        </p:blipFill>
        <p:spPr>
          <a:xfrm>
            <a:off x="809998" y="2070672"/>
            <a:ext cx="4129775" cy="3384376"/>
          </a:xfrm>
          <a:prstGeom prst="rect">
            <a:avLst/>
          </a:prstGeom>
        </p:spPr>
      </p:pic>
      <p:pic>
        <p:nvPicPr>
          <p:cNvPr id="1041" name="Picture 17" descr="http://www.giguo.com.tw/images/new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6475" y="9288463"/>
            <a:ext cx="200025" cy="85725"/>
          </a:xfrm>
          <a:prstGeom prst="rect">
            <a:avLst/>
          </a:prstGeom>
          <a:noFill/>
          <a:extLst>
            <a:ext uri="{909E8E84-426E-40DD-AFC4-6F175D3DCCD1}">
              <a14:hiddenFill xmlns:a14="http://schemas.microsoft.com/office/drawing/2010/main">
                <a:solidFill>
                  <a:srgbClr val="FFFFFF"/>
                </a:solidFill>
              </a14:hiddenFill>
            </a:ext>
          </a:extLst>
        </p:spPr>
      </p:pic>
      <p:pic>
        <p:nvPicPr>
          <p:cNvPr id="19" name="圖片 18"/>
          <p:cNvPicPr>
            <a:picLocks noChangeAspect="1"/>
          </p:cNvPicPr>
          <p:nvPr/>
        </p:nvPicPr>
        <p:blipFill>
          <a:blip r:embed="rId4"/>
          <a:stretch>
            <a:fillRect/>
          </a:stretch>
        </p:blipFill>
        <p:spPr>
          <a:xfrm>
            <a:off x="2126920" y="12020102"/>
            <a:ext cx="3147573" cy="3804098"/>
          </a:xfrm>
          <a:prstGeom prst="rect">
            <a:avLst/>
          </a:prstGeom>
        </p:spPr>
      </p:pic>
      <p:pic>
        <p:nvPicPr>
          <p:cNvPr id="20" name="圖片 19"/>
          <p:cNvPicPr>
            <a:picLocks noChangeAspect="1"/>
          </p:cNvPicPr>
          <p:nvPr/>
        </p:nvPicPr>
        <p:blipFill>
          <a:blip r:embed="rId5"/>
          <a:stretch>
            <a:fillRect/>
          </a:stretch>
        </p:blipFill>
        <p:spPr>
          <a:xfrm>
            <a:off x="6855756" y="12020102"/>
            <a:ext cx="4971465" cy="3803917"/>
          </a:xfrm>
          <a:prstGeom prst="rect">
            <a:avLst/>
          </a:prstGeom>
        </p:spPr>
      </p:pic>
      <p:pic>
        <p:nvPicPr>
          <p:cNvPr id="21" name="圖片 20"/>
          <p:cNvPicPr>
            <a:picLocks noChangeAspect="1"/>
          </p:cNvPicPr>
          <p:nvPr/>
        </p:nvPicPr>
        <p:blipFill>
          <a:blip r:embed="rId6"/>
          <a:stretch>
            <a:fillRect/>
          </a:stretch>
        </p:blipFill>
        <p:spPr>
          <a:xfrm>
            <a:off x="12774206" y="12151792"/>
            <a:ext cx="4957672" cy="3384376"/>
          </a:xfrm>
          <a:prstGeom prst="rect">
            <a:avLst/>
          </a:prstGeom>
        </p:spPr>
      </p:pic>
      <p:pic>
        <p:nvPicPr>
          <p:cNvPr id="22" name="圖片 21"/>
          <p:cNvPicPr>
            <a:picLocks noChangeAspect="1"/>
          </p:cNvPicPr>
          <p:nvPr/>
        </p:nvPicPr>
        <p:blipFill>
          <a:blip r:embed="rId7"/>
          <a:stretch>
            <a:fillRect/>
          </a:stretch>
        </p:blipFill>
        <p:spPr>
          <a:xfrm>
            <a:off x="11539190" y="22520944"/>
            <a:ext cx="6556866" cy="3715558"/>
          </a:xfrm>
          <a:prstGeom prst="rect">
            <a:avLst/>
          </a:prstGeom>
        </p:spPr>
      </p:pic>
    </p:spTree>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TotalTime>
  <Words>252</Words>
  <Application>Microsoft Office PowerPoint</Application>
  <PresentationFormat>自訂</PresentationFormat>
  <Paragraphs>17</Paragraphs>
  <Slides>1</Slides>
  <Notes>0</Notes>
  <HiddenSlides>0</HiddenSlides>
  <MMClips>0</MMClips>
  <ScaleCrop>false</ScaleCrop>
  <HeadingPairs>
    <vt:vector size="4" baseType="variant">
      <vt:variant>
        <vt:lpstr>佈景主題</vt:lpstr>
      </vt:variant>
      <vt:variant>
        <vt:i4>1</vt:i4>
      </vt:variant>
      <vt:variant>
        <vt:lpstr>投影片標題</vt:lpstr>
      </vt:variant>
      <vt:variant>
        <vt:i4>1</vt:i4>
      </vt:variant>
    </vt:vector>
  </HeadingPairs>
  <TitlesOfParts>
    <vt:vector size="2" baseType="lpstr">
      <vt:lpstr>Office 佈景主題</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WGChang</dc:creator>
  <cp:lastModifiedBy>WGChang</cp:lastModifiedBy>
  <cp:revision>12</cp:revision>
  <dcterms:created xsi:type="dcterms:W3CDTF">2013-10-08T18:01:59Z</dcterms:created>
  <dcterms:modified xsi:type="dcterms:W3CDTF">2015-01-28T10:22:27Z</dcterms:modified>
</cp:coreProperties>
</file>